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8" r:id="rId5"/>
    <p:sldId id="258" r:id="rId6"/>
    <p:sldId id="259" r:id="rId7"/>
    <p:sldId id="260" r:id="rId8"/>
    <p:sldId id="263" r:id="rId9"/>
    <p:sldId id="270" r:id="rId10"/>
    <p:sldId id="275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nl-NL"/>
    </a:defPPr>
    <a:lvl1pPr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ctr" rtl="0" fontAlgn="base">
      <a:lnSpc>
        <a:spcPts val="3700"/>
      </a:lnSpc>
      <a:spcBef>
        <a:spcPct val="20000"/>
      </a:spcBef>
      <a:spcAft>
        <a:spcPct val="0"/>
      </a:spcAft>
      <a:buFont typeface="Wingdings" pitchFamily="2" charset="2"/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553" autoAdjust="0"/>
  </p:normalViewPr>
  <p:slideViewPr>
    <p:cSldViewPr>
      <p:cViewPr>
        <p:scale>
          <a:sx n="117" d="100"/>
          <a:sy n="117" d="100"/>
        </p:scale>
        <p:origin x="-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0D555170-A83D-4192-98D3-8E53CBA7AF8F}" type="datetime2">
              <a:rPr lang="nl-NL" altLang="nl-NL"/>
              <a:pPr/>
              <a:t>donderdag 17 januari 2019</a:t>
            </a:fld>
            <a:endParaRPr lang="nl-NL" altLang="nl-N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3DB0F14C-BE32-4D17-9FCE-221D7EDA1D0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0448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DD82AAE5-B73D-445E-980D-ABCA5850BFBE}" type="datetime2">
              <a:rPr lang="nl-NL" altLang="nl-NL"/>
              <a:pPr/>
              <a:t>donderdag 17 januari 2019</a:t>
            </a:fld>
            <a:endParaRPr lang="nl-NL" alt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nl-NL" alt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A463BF9F-6AF3-4047-A3C6-C1F58B0F5E4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583986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Symbool voor praten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82AAE5-B73D-445E-980D-ABCA5850BFBE}" type="datetime2">
              <a:rPr lang="nl-NL" altLang="nl-NL" smtClean="0"/>
              <a:pPr/>
              <a:t>donderdag 17 januari 2019</a:t>
            </a:fld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3BF9F-6AF3-4047-A3C6-C1F58B0F5E43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3155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Symbool voor praten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82AAE5-B73D-445E-980D-ABCA5850BFBE}" type="datetime2">
              <a:rPr lang="nl-NL" altLang="nl-NL" smtClean="0"/>
              <a:pPr/>
              <a:t>donderdag 17 januari 2019</a:t>
            </a:fld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3BF9F-6AF3-4047-A3C6-C1F58B0F5E43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612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minder goed omgaan met ziekte, maken vaker fouten met het innemen van geneesmiddelen en hebben meer moeite om de informatie van de zorgverlener te begrijpen.</a:t>
            </a:r>
          </a:p>
          <a:p>
            <a:r>
              <a:rPr lang="nl-NL" b="1" dirty="0"/>
              <a:t>Gezondheidsvaardigheden</a:t>
            </a:r>
          </a:p>
          <a:p>
            <a:r>
              <a:rPr lang="nl-NL" b="1" dirty="0"/>
              <a:t>Eigenlijk</a:t>
            </a:r>
            <a:r>
              <a:rPr lang="nl-NL" b="1" baseline="0" dirty="0"/>
              <a:t> teveel tekst in 1 </a:t>
            </a:r>
            <a:r>
              <a:rPr lang="nl-NL" b="1" baseline="0" dirty="0" err="1"/>
              <a:t>slide</a:t>
            </a:r>
            <a:r>
              <a:rPr lang="nl-NL" b="1" baseline="0" dirty="0"/>
              <a:t>…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82AAE5-B73D-445E-980D-ABCA5850BFBE}" type="datetime2">
              <a:rPr lang="nl-NL" altLang="nl-NL" smtClean="0"/>
              <a:pPr/>
              <a:t>donderdag 17 januari 2019</a:t>
            </a:fld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3BF9F-6AF3-4047-A3C6-C1F58B0F5E43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96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minder goed omgaan met ziekte, maken vaker fouten met het innemen van geneesmiddelen en hebben meer moeite om de informatie van de zorgverlener te begrijpen.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82AAE5-B73D-445E-980D-ABCA5850BFBE}" type="datetime2">
              <a:rPr lang="nl-NL" altLang="nl-NL" smtClean="0"/>
              <a:pPr/>
              <a:t>donderdag 17 januari 2019</a:t>
            </a:fld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3BF9F-6AF3-4047-A3C6-C1F58B0F5E43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4023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Durf jij te kijken naar : de</a:t>
            </a:r>
            <a:r>
              <a:rPr lang="nl-NL" baseline="0" dirty="0"/>
              <a:t> toekomst                       Durf jij jezelf te ontwikkelen?</a:t>
            </a:r>
          </a:p>
          <a:p>
            <a:r>
              <a:rPr lang="nl-NL" baseline="0" dirty="0"/>
              <a:t>                                nieuwe mogelijkheden?	De zorg te verbeteren?</a:t>
            </a:r>
          </a:p>
          <a:p>
            <a:r>
              <a:rPr lang="nl-NL" baseline="0" dirty="0"/>
              <a:t>                            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82AAE5-B73D-445E-980D-ABCA5850BFBE}" type="datetime2">
              <a:rPr lang="nl-NL" altLang="nl-NL" smtClean="0"/>
              <a:pPr/>
              <a:t>donderdag 17 januari 2019</a:t>
            </a:fld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3BF9F-6AF3-4047-A3C6-C1F58B0F5E43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9395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Klik om de titel in te geven (max 3 regels)"/>
          <p:cNvSpPr>
            <a:spLocks noGrp="1" noChangeArrowheads="1"/>
          </p:cNvSpPr>
          <p:nvPr>
            <p:ph type="ctrTitle"/>
          </p:nvPr>
        </p:nvSpPr>
        <p:spPr>
          <a:xfrm>
            <a:off x="0" y="2338388"/>
            <a:ext cx="9144000" cy="1470025"/>
          </a:xfrm>
        </p:spPr>
        <p:txBody>
          <a:bodyPr lIns="720000" tIns="0" rIns="720000"/>
          <a:lstStyle>
            <a:lvl1pPr algn="ctr">
              <a:lnSpc>
                <a:spcPts val="4000"/>
              </a:lnSpc>
              <a:defRPr/>
            </a:lvl1pPr>
          </a:lstStyle>
          <a:p>
            <a:pPr lvl="0"/>
            <a:r>
              <a:rPr lang="nl-NL" altLang="nl-NL" noProof="0"/>
              <a:t>Klik om de stijl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223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673C6D-DDD5-4784-B996-58139759832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706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908050"/>
            <a:ext cx="2286000" cy="521811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0" y="908050"/>
            <a:ext cx="6705600" cy="521811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AB279F-2201-46DB-9E19-F2A31C7D2BF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8769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094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786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33684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49589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30508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61984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68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6146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DE4C47-168E-4FB4-87A9-B4EE3E38DE1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1739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1612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44441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15113" y="1600200"/>
            <a:ext cx="2071687" cy="45259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8" y="1600200"/>
            <a:ext cx="60674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4826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0E92C-EF9F-4FB1-ABA0-A177F131B48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313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80D412-9FB8-4B35-9830-3DDEFDF91ED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1681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0CE546-393E-4E5F-B959-CD8A4DF3C35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047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61DB0C-3BE3-473F-B578-677BEAB26A2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408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704C43-128F-4E0A-8331-B0816C58284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277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01E7DB-1CA0-4FC2-89B6-4E064C7C724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326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D392C5-5AAF-4252-A0E6-7EC8086095D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148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0"/>
            <a:ext cx="91440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000" tIns="45720" rIns="82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dia titel in te geven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000" tIns="45720" rIns="82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40488"/>
            <a:ext cx="296068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00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100"/>
            </a:lvl1pPr>
          </a:lstStyle>
          <a:p>
            <a:fld id="{66D191DF-F1F5-46D5-9FC2-E0E377ACF4EB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2pPr>
      <a:lvl3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3pPr>
      <a:lvl4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4pPr>
      <a:lvl5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5pPr>
      <a:lvl6pPr marL="4572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6pPr>
      <a:lvl7pPr marL="9144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7pPr>
      <a:lvl8pPr marL="13716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8pPr>
      <a:lvl9pPr marL="18288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lnSpc>
          <a:spcPts val="37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3700"/>
        </a:lnSpc>
        <a:spcBef>
          <a:spcPct val="20000"/>
        </a:spcBef>
        <a:spcAft>
          <a:spcPct val="0"/>
        </a:spcAft>
        <a:buFont typeface="Lucida Sans" pitchFamily="34" charset="0"/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3700"/>
        </a:lnSpc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221163"/>
            <a:ext cx="82296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(Eindblad) Klik om de afzender in te geven</a:t>
            </a:r>
            <a:br>
              <a:rPr lang="nl-NL" altLang="nl-NL"/>
            </a:br>
            <a:r>
              <a:rPr lang="nl-NL" altLang="nl-NL"/>
              <a:t>Klik om de datum in te geven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nl/url?sa=i&amp;rct=j&amp;q=&amp;esrc=s&amp;source=images&amp;cd=&amp;cad=rja&amp;uact=8&amp;ved=2ahUKEwiPqIqzlsrfAhXIGewKHRiBCZAQjRx6BAgBEAU&amp;url=https://www.gewoontegek.com/a-44286060/mini-kaartjes/mini-bedankt/&amp;psig=AOvVaw3Yb2JSbFF2PesYbrwPFeOD&amp;ust=15463493071926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jw3p3QjcrfAhUjM-wKHR1xCosQjRx6BAgBEAU&amp;url=https://website-dokter.nl/&amp;psig=AOvVaw3Tpr_R3yMQ6Hwp9SXtYhaE&amp;ust=15463469895156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Klik om de titel in te geven (max 3 regels)"/>
          <p:cNvSpPr>
            <a:spLocks noGrp="1" noChangeArrowheads="1"/>
          </p:cNvSpPr>
          <p:nvPr>
            <p:ph type="ctrTitle"/>
          </p:nvPr>
        </p:nvSpPr>
        <p:spPr>
          <a:xfrm>
            <a:off x="0" y="2060848"/>
            <a:ext cx="9144000" cy="1747565"/>
          </a:xfrm>
        </p:spPr>
        <p:txBody>
          <a:bodyPr/>
          <a:lstStyle/>
          <a:p>
            <a:r>
              <a:rPr lang="nl-NL" altLang="nl-NL" dirty="0"/>
              <a:t>Dialoog</a:t>
            </a:r>
            <a:br>
              <a:rPr lang="nl-NL" altLang="nl-NL" dirty="0"/>
            </a:br>
            <a:r>
              <a:rPr lang="nl-NL" altLang="nl-NL" i="1" dirty="0"/>
              <a:t>samen in gesprek</a:t>
            </a:r>
            <a:endParaRPr lang="nl-NL" alt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798EE76B-660A-E942-9988-155ED46BE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67" y="3501008"/>
            <a:ext cx="3233266" cy="1106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Dialyse en..?!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implementatie</a:t>
            </a:r>
          </a:p>
          <a:p>
            <a:r>
              <a:rPr lang="nl-NL" dirty="0"/>
              <a:t>bij succes veel meer toepassingen:</a:t>
            </a:r>
          </a:p>
          <a:p>
            <a:pPr lvl="1"/>
            <a:r>
              <a:rPr lang="nl-NL" dirty="0"/>
              <a:t>andere afdelingen: chirurgie, oncologie</a:t>
            </a:r>
          </a:p>
          <a:p>
            <a:pPr lvl="1"/>
            <a:r>
              <a:rPr lang="nl-NL" dirty="0"/>
              <a:t>tijdens polibezoek</a:t>
            </a:r>
          </a:p>
          <a:p>
            <a:pPr lvl="1"/>
            <a:r>
              <a:rPr lang="nl-NL" dirty="0"/>
              <a:t>tijdens huisartsbezoek</a:t>
            </a:r>
          </a:p>
          <a:p>
            <a:pPr lvl="1"/>
            <a:r>
              <a:rPr lang="nl-NL" dirty="0"/>
              <a:t>in AZC</a:t>
            </a:r>
          </a:p>
          <a:p>
            <a:pPr lvl="1"/>
            <a:r>
              <a:rPr lang="nl-NL" dirty="0"/>
              <a:t>............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98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Durf jij te kijken naar de mogelijkheden?</a:t>
            </a: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11</a:t>
            </a:fld>
            <a:endParaRPr lang="nl-NL" altLang="nl-NL"/>
          </a:p>
        </p:txBody>
      </p:sp>
      <p:pic>
        <p:nvPicPr>
          <p:cNvPr id="2050" name="Picture 2" descr="Zachte, warme bruine oog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320368" cy="405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6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Nieuwsgierig geworden? Meer weten?</a:t>
            </a:r>
          </a:p>
          <a:p>
            <a:pPr marL="0" indent="0" algn="ctr">
              <a:buNone/>
            </a:pPr>
            <a:r>
              <a:rPr lang="nl-NL" dirty="0"/>
              <a:t>Kom naar de stand of mail met </a:t>
            </a:r>
            <a:r>
              <a:rPr lang="nl-NL" dirty="0" err="1"/>
              <a:t>mhogenbirk</a:t>
            </a:r>
            <a:r>
              <a:rPr lang="nl-NL" dirty="0"/>
              <a:t>@</a:t>
            </a:r>
            <a:r>
              <a:rPr lang="nl-NL" dirty="0" err="1"/>
              <a:t>rijnstate.nl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12</a:t>
            </a:fld>
            <a:endParaRPr lang="nl-NL" altLang="nl-NL"/>
          </a:p>
        </p:txBody>
      </p:sp>
      <p:pic>
        <p:nvPicPr>
          <p:cNvPr id="3074" name="Picture 2" descr="Afbeeldingsresultaat voor bedank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5735917" cy="378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5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9" y="545077"/>
            <a:ext cx="9144000" cy="649288"/>
          </a:xfrm>
        </p:spPr>
        <p:txBody>
          <a:bodyPr/>
          <a:lstStyle/>
          <a:p>
            <a:r>
              <a:rPr lang="nl-NL" dirty="0"/>
              <a:t>              Wát bedoelt u?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3849291"/>
          </a:xfrm>
        </p:spPr>
        <p:txBody>
          <a:bodyPr/>
          <a:lstStyle/>
          <a:p>
            <a:pPr lvl="8"/>
            <a:endParaRPr lang="ja-JP" altLang="nl-NL" dirty="0"/>
          </a:p>
          <a:p>
            <a:pPr lvl="5"/>
            <a:endParaRPr lang="ja-JP" alt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2</a:t>
            </a:fld>
            <a:endParaRPr lang="nl-NL" altLang="nl-NL"/>
          </a:p>
        </p:txBody>
      </p:sp>
      <p:sp>
        <p:nvSpPr>
          <p:cNvPr id="5" name="Rechthoek 4"/>
          <p:cNvSpPr/>
          <p:nvPr/>
        </p:nvSpPr>
        <p:spPr>
          <a:xfrm rot="20395074">
            <a:off x="2476231" y="1655054"/>
            <a:ext cx="4674678" cy="5668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hemodialyse</a:t>
            </a:r>
          </a:p>
        </p:txBody>
      </p:sp>
      <p:sp>
        <p:nvSpPr>
          <p:cNvPr id="6" name="Rechthoek 5"/>
          <p:cNvSpPr/>
          <p:nvPr/>
        </p:nvSpPr>
        <p:spPr>
          <a:xfrm rot="814426">
            <a:off x="2274968" y="3873763"/>
            <a:ext cx="4514377" cy="5988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ultrafiltratie</a:t>
            </a:r>
          </a:p>
        </p:txBody>
      </p:sp>
      <p:sp>
        <p:nvSpPr>
          <p:cNvPr id="7" name="Rechthoek 6"/>
          <p:cNvSpPr/>
          <p:nvPr/>
        </p:nvSpPr>
        <p:spPr>
          <a:xfrm>
            <a:off x="3838540" y="2643388"/>
            <a:ext cx="5057795" cy="5668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streefgewicht</a:t>
            </a:r>
          </a:p>
        </p:txBody>
      </p:sp>
      <p:sp>
        <p:nvSpPr>
          <p:cNvPr id="8" name="Rechthoek 7"/>
          <p:cNvSpPr/>
          <p:nvPr/>
        </p:nvSpPr>
        <p:spPr>
          <a:xfrm>
            <a:off x="1042221" y="5157192"/>
            <a:ext cx="5306261" cy="5988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Vullingsstatus</a:t>
            </a:r>
            <a:endParaRPr lang="nl-N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 rot="20827341">
            <a:off x="5178913" y="5672231"/>
            <a:ext cx="3397085" cy="5988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X-thorax</a:t>
            </a:r>
          </a:p>
        </p:txBody>
      </p:sp>
      <p:pic>
        <p:nvPicPr>
          <p:cNvPr id="1028" name="Picture 4" descr="Afbeeldingsresultaat voor dok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7" y="366116"/>
            <a:ext cx="244792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ondernemer24.nl/images/easyblog_images/16028/praten-communicer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94" y="3156520"/>
            <a:ext cx="2200543" cy="183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9" y="545077"/>
            <a:ext cx="9144000" cy="64928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3</a:t>
            </a:fld>
            <a:endParaRPr lang="nl-NL" altLang="nl-NL"/>
          </a:p>
        </p:txBody>
      </p:sp>
      <p:pic>
        <p:nvPicPr>
          <p:cNvPr id="6" name="Jochem Meyer verkort.mp4">
            <a:hlinkClick r:id="" action="ppaction://media"/>
            <a:extLst>
              <a:ext uri="{FF2B5EF4-FFF2-40B4-BE49-F238E27FC236}">
                <a16:creationId xmlns:a16="http://schemas.microsoft.com/office/drawing/2014/main" xmlns="" id="{FE3CC5A9-0F4A-1D43-BDF2-680B6A7EA4E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80" y="1556792"/>
            <a:ext cx="5682133" cy="4261974"/>
          </a:xfrm>
        </p:spPr>
      </p:pic>
    </p:spTree>
    <p:extLst>
      <p:ext uri="{BB962C8B-B14F-4D97-AF65-F5344CB8AC3E}">
        <p14:creationId xmlns:p14="http://schemas.microsoft.com/office/powerpoint/2010/main" val="332599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21171"/>
          </a:xfrm>
        </p:spPr>
        <p:txBody>
          <a:bodyPr/>
          <a:lstStyle/>
          <a:p>
            <a:pPr algn="ctr"/>
            <a:r>
              <a:rPr lang="nl-NL" dirty="0"/>
              <a:t>Probleem!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r>
              <a:rPr lang="nl-NL" dirty="0"/>
              <a:t>Begrijpen/toepassen informatie </a:t>
            </a:r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sz="2800" b="1" dirty="0"/>
              <a:t>Oorzaken:</a:t>
            </a:r>
          </a:p>
          <a:p>
            <a:pPr lvl="1"/>
            <a:r>
              <a:rPr lang="nl-NL" dirty="0"/>
              <a:t>1 op 3 patiënten: laaggeletterd</a:t>
            </a:r>
          </a:p>
          <a:p>
            <a:pPr lvl="1"/>
            <a:r>
              <a:rPr lang="nl-NL" dirty="0"/>
              <a:t>onthouden: moeilijk</a:t>
            </a:r>
          </a:p>
          <a:p>
            <a:pPr lvl="1"/>
            <a:r>
              <a:rPr lang="nl-NL" dirty="0"/>
              <a:t>veel informatie tegelijk: moeilijk</a:t>
            </a:r>
          </a:p>
          <a:p>
            <a:pPr lvl="1"/>
            <a:r>
              <a:rPr lang="nl-NL" dirty="0"/>
              <a:t>medisch niet afgestemd op elkaar</a:t>
            </a:r>
          </a:p>
          <a:p>
            <a:pPr lvl="1"/>
            <a:r>
              <a:rPr lang="nl-NL" dirty="0"/>
              <a:t>opleidingsniveau: van belang</a:t>
            </a:r>
          </a:p>
          <a:p>
            <a:pPr lvl="1"/>
            <a:r>
              <a:rPr lang="nl-NL" dirty="0"/>
              <a:t>(on-)bekendheid met Nederlandse taal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87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Resultaat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281339"/>
          </a:xfrm>
        </p:spPr>
        <p:txBody>
          <a:bodyPr/>
          <a:lstStyle/>
          <a:p>
            <a:r>
              <a:rPr lang="nl-NL" dirty="0"/>
              <a:t>klachten: niet/niet duidelijk</a:t>
            </a:r>
          </a:p>
          <a:p>
            <a:r>
              <a:rPr lang="nl-NL" dirty="0"/>
              <a:t>gezondheidsproblemen worden gemist</a:t>
            </a:r>
          </a:p>
          <a:p>
            <a:r>
              <a:rPr lang="nl-NL" dirty="0"/>
              <a:t>patiënt minder goed geholpen</a:t>
            </a:r>
          </a:p>
          <a:p>
            <a:r>
              <a:rPr lang="nl-NL" dirty="0"/>
              <a:t>gevoel ongemak/onveiligheid patiënt</a:t>
            </a:r>
          </a:p>
          <a:p>
            <a:r>
              <a:rPr lang="nl-NL" dirty="0"/>
              <a:t>adviezen niet/niet helemaal opgevolgd</a:t>
            </a:r>
          </a:p>
          <a:p>
            <a:r>
              <a:rPr lang="nl-NL" dirty="0"/>
              <a:t>risico op complicaties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5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845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08050"/>
            <a:ext cx="9144000" cy="936774"/>
          </a:xfrm>
        </p:spPr>
        <p:txBody>
          <a:bodyPr/>
          <a:lstStyle/>
          <a:p>
            <a:pPr algn="ctr"/>
            <a:r>
              <a:rPr lang="nl-NL" sz="2800" dirty="0"/>
              <a:t>Oplossing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281339"/>
          </a:xfrm>
        </p:spPr>
        <p:txBody>
          <a:bodyPr/>
          <a:lstStyle/>
          <a:p>
            <a:r>
              <a:rPr lang="nl-NL" dirty="0"/>
              <a:t>makkelijk te begrijpen</a:t>
            </a:r>
          </a:p>
          <a:p>
            <a:r>
              <a:rPr lang="nl-NL" dirty="0"/>
              <a:t>eenvoudig in gebruik</a:t>
            </a:r>
          </a:p>
          <a:p>
            <a:r>
              <a:rPr lang="nl-NL" dirty="0"/>
              <a:t>internationaal toepasbaar</a:t>
            </a:r>
          </a:p>
          <a:p>
            <a:r>
              <a:rPr lang="nl-NL" dirty="0"/>
              <a:t>snel </a:t>
            </a:r>
          </a:p>
          <a:p>
            <a:r>
              <a:rPr lang="nl-NL" dirty="0"/>
              <a:t>hulpmiddel voor patiënt en zorgverlener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82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80666"/>
          </a:xfrm>
        </p:spPr>
        <p:txBody>
          <a:bodyPr/>
          <a:lstStyle/>
          <a:p>
            <a:pPr algn="ctr"/>
            <a:r>
              <a:rPr lang="nl-NL" dirty="0" smtClean="0"/>
              <a:t>Inhoud app: </a:t>
            </a:r>
            <a:br>
              <a:rPr lang="nl-NL" dirty="0" smtClean="0"/>
            </a:br>
            <a:r>
              <a:rPr lang="nl-NL" dirty="0" err="1" smtClean="0"/>
              <a:t>Printscreen</a:t>
            </a:r>
            <a:r>
              <a:rPr lang="nl-NL" dirty="0" smtClean="0"/>
              <a:t> </a:t>
            </a:r>
            <a:r>
              <a:rPr lang="nl-NL" dirty="0"/>
              <a:t>basisscherm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xmlns="" id="{F0C768C1-80DC-5E4E-9E0E-58DF5D005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5" t="18133" r="18716" b="3893"/>
          <a:stretch/>
        </p:blipFill>
        <p:spPr>
          <a:xfrm>
            <a:off x="1148763" y="1737119"/>
            <a:ext cx="6846474" cy="4534337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083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76373"/>
            <a:ext cx="9144000" cy="649288"/>
          </a:xfrm>
        </p:spPr>
        <p:txBody>
          <a:bodyPr/>
          <a:lstStyle/>
          <a:p>
            <a:pPr algn="ctr"/>
            <a:r>
              <a:rPr lang="nl-NL" dirty="0"/>
              <a:t>Casus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8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087C46D-C5DA-6642-93BB-39795A82F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56" y="898697"/>
            <a:ext cx="2276088" cy="5445225"/>
          </a:xfrm>
          <a:prstGeom prst="rect">
            <a:avLst/>
          </a:prstGeom>
        </p:spPr>
      </p:pic>
      <p:sp>
        <p:nvSpPr>
          <p:cNvPr id="6" name="Pijl omhoog 5">
            <a:extLst>
              <a:ext uri="{FF2B5EF4-FFF2-40B4-BE49-F238E27FC236}">
                <a16:creationId xmlns:a16="http://schemas.microsoft.com/office/drawing/2014/main" xmlns="" id="{169D839F-E07A-7D4E-A638-E6BB000626F3}"/>
              </a:ext>
            </a:extLst>
          </p:cNvPr>
          <p:cNvSpPr/>
          <p:nvPr/>
        </p:nvSpPr>
        <p:spPr bwMode="auto">
          <a:xfrm rot="19722741">
            <a:off x="4770530" y="3796508"/>
            <a:ext cx="432048" cy="1440160"/>
          </a:xfrm>
          <a:prstGeom prst="upArrow">
            <a:avLst/>
          </a:prstGeom>
          <a:solidFill>
            <a:srgbClr val="2770B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37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nl-NL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76373"/>
            <a:ext cx="9144000" cy="649288"/>
          </a:xfrm>
        </p:spPr>
        <p:txBody>
          <a:bodyPr/>
          <a:lstStyle/>
          <a:p>
            <a:pPr algn="ctr"/>
            <a:r>
              <a:rPr lang="nl-NL" dirty="0" smtClean="0"/>
              <a:t>Scherm medische ingrepen</a:t>
            </a:r>
            <a:r>
              <a:rPr lang="nl-NL" dirty="0"/>
              <a:t>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4C47-168E-4FB4-87A9-B4EE3E38DE1F}" type="slidenum">
              <a:rPr lang="nl-NL" altLang="nl-NL" smtClean="0"/>
              <a:pPr/>
              <a:t>9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52C7DF9A-41F9-7C45-8A07-F83DB68F7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3"/>
          <a:stretch/>
        </p:blipFill>
        <p:spPr>
          <a:xfrm>
            <a:off x="1082438" y="1057653"/>
            <a:ext cx="6979124" cy="474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7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nl-NL" altLang="nl-NL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7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nl-NL" altLang="nl-NL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7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nl-NL" altLang="nl-NL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7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nl-NL" altLang="nl-NL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C9269EAE36249BCABEE9EF7C314C9" ma:contentTypeVersion="15" ma:contentTypeDescription="Een nieuw document maken." ma:contentTypeScope="" ma:versionID="cf410376cc7d8db9a6f0ce1e289f00de">
  <xsd:schema xmlns:xsd="http://www.w3.org/2001/XMLSchema" xmlns:xs="http://www.w3.org/2001/XMLSchema" xmlns:p="http://schemas.microsoft.com/office/2006/metadata/properties" xmlns:ns2="b53fd8f1-f34d-43fc-bbe5-f9332496c2e9" xmlns:ns3="4b2491aa-951b-4943-8647-4dc6eee7a6bd" targetNamespace="http://schemas.microsoft.com/office/2006/metadata/properties" ma:root="true" ma:fieldsID="98897469b0840847ba1a41f52eb8fa38" ns2:_="" ns3:_="">
    <xsd:import namespace="b53fd8f1-f34d-43fc-bbe5-f9332496c2e9"/>
    <xsd:import namespace="4b2491aa-951b-4943-8647-4dc6eee7a6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fd8f1-f34d-43fc-bbe5-f9332496c2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D1AF3A-236E-4581-83EA-1B6382AB2D28}"/>
</file>

<file path=customXml/itemProps2.xml><?xml version="1.0" encoding="utf-8"?>
<ds:datastoreItem xmlns:ds="http://schemas.openxmlformats.org/officeDocument/2006/customXml" ds:itemID="{8EE226A6-9C5F-4CB0-BBD0-902E66C5979A}"/>
</file>

<file path=customXml/itemProps3.xml><?xml version="1.0" encoding="utf-8"?>
<ds:datastoreItem xmlns:ds="http://schemas.openxmlformats.org/officeDocument/2006/customXml" ds:itemID="{F95E19D2-27AE-41F4-9DC3-CFC16E4A1C2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</TotalTime>
  <Words>243</Words>
  <Application>Microsoft Office PowerPoint</Application>
  <PresentationFormat>Diavoorstelling (4:3)</PresentationFormat>
  <Paragraphs>81</Paragraphs>
  <Slides>12</Slides>
  <Notes>5</Notes>
  <HiddenSlides>0</HiddenSlides>
  <MMClips>1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4" baseType="lpstr">
      <vt:lpstr>blank</vt:lpstr>
      <vt:lpstr>Aangepast ontwerp</vt:lpstr>
      <vt:lpstr>Dialoog samen in gesprek</vt:lpstr>
      <vt:lpstr>              Wát bedoelt u?</vt:lpstr>
      <vt:lpstr>PowerPoint-presentatie</vt:lpstr>
      <vt:lpstr>Probleem!</vt:lpstr>
      <vt:lpstr>Resultaat</vt:lpstr>
      <vt:lpstr>Oplossing</vt:lpstr>
      <vt:lpstr>Inhoud app:  Printscreen basisscherm</vt:lpstr>
      <vt:lpstr>Casus </vt:lpstr>
      <vt:lpstr>Scherm medische ingrepen </vt:lpstr>
      <vt:lpstr>Dialyse en..?!</vt:lpstr>
      <vt:lpstr>Durf jij te kijken naar de mogelijkheden?</vt:lpstr>
      <vt:lpstr>PowerPoint-presentatie</vt:lpstr>
    </vt:vector>
  </TitlesOfParts>
  <Company>Rijnstate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Dialoog samen in gesprek</dc:title>
  <dc:creator>p000361</dc:creator>
  <cp:lastModifiedBy>p000361</cp:lastModifiedBy>
  <cp:revision>21</cp:revision>
  <dcterms:created xsi:type="dcterms:W3CDTF">2018-12-31T12:28:44Z</dcterms:created>
  <dcterms:modified xsi:type="dcterms:W3CDTF">2019-01-17T12:41:44Z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0x010100C00C9269EAE36249BCABEE9EF7C314C9</vt:lpwstr>
  </property>
</Properties>
</file>